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63" r:id="rId7"/>
    <p:sldId id="260" r:id="rId8"/>
    <p:sldId id="261" r:id="rId9"/>
    <p:sldId id="268" r:id="rId10"/>
    <p:sldId id="267" r:id="rId11"/>
    <p:sldId id="257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9E"/>
    <a:srgbClr val="FBBD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1B9BF3-34B9-4079-9FDD-97AA25E7981A}" v="8" dt="2022-05-26T04:33:46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 snapToObjects="1" showGuides="1">
      <p:cViewPr varScale="1">
        <p:scale>
          <a:sx n="109" d="100"/>
          <a:sy n="109" d="100"/>
        </p:scale>
        <p:origin x="21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Gray" userId="1f72fa5b-5ace-465d-8687-033ee34e627e" providerId="ADAL" clId="{371B9BF3-34B9-4079-9FDD-97AA25E7981A}"/>
    <pc:docChg chg="undo custSel addSld delSld modSld sldOrd">
      <pc:chgData name="Nicola Gray" userId="1f72fa5b-5ace-465d-8687-033ee34e627e" providerId="ADAL" clId="{371B9BF3-34B9-4079-9FDD-97AA25E7981A}" dt="2022-05-26T04:33:46.560" v="303"/>
      <pc:docMkLst>
        <pc:docMk/>
      </pc:docMkLst>
      <pc:sldChg chg="modSp mod">
        <pc:chgData name="Nicola Gray" userId="1f72fa5b-5ace-465d-8687-033ee34e627e" providerId="ADAL" clId="{371B9BF3-34B9-4079-9FDD-97AA25E7981A}" dt="2022-05-26T04:29:54.818" v="276" actId="179"/>
        <pc:sldMkLst>
          <pc:docMk/>
          <pc:sldMk cId="1469357415" sldId="261"/>
        </pc:sldMkLst>
        <pc:spChg chg="mod">
          <ac:chgData name="Nicola Gray" userId="1f72fa5b-5ace-465d-8687-033ee34e627e" providerId="ADAL" clId="{371B9BF3-34B9-4079-9FDD-97AA25E7981A}" dt="2022-05-26T04:29:54.818" v="276" actId="179"/>
          <ac:spMkLst>
            <pc:docMk/>
            <pc:sldMk cId="1469357415" sldId="261"/>
            <ac:spMk id="2" creationId="{559B627F-53D4-42F9-920A-70D7294EDEDA}"/>
          </ac:spMkLst>
        </pc:spChg>
      </pc:sldChg>
      <pc:sldChg chg="addSp modSp new mod">
        <pc:chgData name="Nicola Gray" userId="1f72fa5b-5ace-465d-8687-033ee34e627e" providerId="ADAL" clId="{371B9BF3-34B9-4079-9FDD-97AA25E7981A}" dt="2022-05-26T04:24:29.028" v="4" actId="962"/>
        <pc:sldMkLst>
          <pc:docMk/>
          <pc:sldMk cId="3160694965" sldId="262"/>
        </pc:sldMkLst>
        <pc:picChg chg="add mod">
          <ac:chgData name="Nicola Gray" userId="1f72fa5b-5ace-465d-8687-033ee34e627e" providerId="ADAL" clId="{371B9BF3-34B9-4079-9FDD-97AA25E7981A}" dt="2022-05-26T04:24:29.028" v="4" actId="962"/>
          <ac:picMkLst>
            <pc:docMk/>
            <pc:sldMk cId="3160694965" sldId="262"/>
            <ac:picMk id="3" creationId="{2045F064-F1F7-49CE-B7C6-6A83BD7DD7D0}"/>
          </ac:picMkLst>
        </pc:picChg>
      </pc:sldChg>
      <pc:sldChg chg="addSp modSp new mod">
        <pc:chgData name="Nicola Gray" userId="1f72fa5b-5ace-465d-8687-033ee34e627e" providerId="ADAL" clId="{371B9BF3-34B9-4079-9FDD-97AA25E7981A}" dt="2022-05-26T04:24:47.307" v="7" actId="962"/>
        <pc:sldMkLst>
          <pc:docMk/>
          <pc:sldMk cId="2850232917" sldId="263"/>
        </pc:sldMkLst>
        <pc:picChg chg="add mod">
          <ac:chgData name="Nicola Gray" userId="1f72fa5b-5ace-465d-8687-033ee34e627e" providerId="ADAL" clId="{371B9BF3-34B9-4079-9FDD-97AA25E7981A}" dt="2022-05-26T04:24:47.307" v="7" actId="962"/>
          <ac:picMkLst>
            <pc:docMk/>
            <pc:sldMk cId="2850232917" sldId="263"/>
            <ac:picMk id="3" creationId="{6BE3EAA4-96E8-4CF0-A42B-7AB4F0AC02FE}"/>
          </ac:picMkLst>
        </pc:picChg>
      </pc:sldChg>
      <pc:sldChg chg="addSp modSp new mod">
        <pc:chgData name="Nicola Gray" userId="1f72fa5b-5ace-465d-8687-033ee34e627e" providerId="ADAL" clId="{371B9BF3-34B9-4079-9FDD-97AA25E7981A}" dt="2022-05-26T04:26:19.897" v="12" actId="27614"/>
        <pc:sldMkLst>
          <pc:docMk/>
          <pc:sldMk cId="3121497086" sldId="264"/>
        </pc:sldMkLst>
        <pc:picChg chg="add mod">
          <ac:chgData name="Nicola Gray" userId="1f72fa5b-5ace-465d-8687-033ee34e627e" providerId="ADAL" clId="{371B9BF3-34B9-4079-9FDD-97AA25E7981A}" dt="2022-05-26T04:26:19.897" v="12" actId="27614"/>
          <ac:picMkLst>
            <pc:docMk/>
            <pc:sldMk cId="3121497086" sldId="264"/>
            <ac:picMk id="3" creationId="{7503B961-16CE-4EAF-920A-09181A363A56}"/>
          </ac:picMkLst>
        </pc:picChg>
      </pc:sldChg>
      <pc:sldChg chg="addSp modSp add mod">
        <pc:chgData name="Nicola Gray" userId="1f72fa5b-5ace-465d-8687-033ee34e627e" providerId="ADAL" clId="{371B9BF3-34B9-4079-9FDD-97AA25E7981A}" dt="2022-05-26T04:26:26.764" v="15" actId="962"/>
        <pc:sldMkLst>
          <pc:docMk/>
          <pc:sldMk cId="3178428969" sldId="265"/>
        </pc:sldMkLst>
        <pc:picChg chg="add mod">
          <ac:chgData name="Nicola Gray" userId="1f72fa5b-5ace-465d-8687-033ee34e627e" providerId="ADAL" clId="{371B9BF3-34B9-4079-9FDD-97AA25E7981A}" dt="2022-05-26T04:26:26.764" v="15" actId="962"/>
          <ac:picMkLst>
            <pc:docMk/>
            <pc:sldMk cId="3178428969" sldId="265"/>
            <ac:picMk id="3" creationId="{8496FB7B-2433-4EB9-866C-5AF5EE888C72}"/>
          </ac:picMkLst>
        </pc:picChg>
      </pc:sldChg>
      <pc:sldChg chg="addSp modSp add mod">
        <pc:chgData name="Nicola Gray" userId="1f72fa5b-5ace-465d-8687-033ee34e627e" providerId="ADAL" clId="{371B9BF3-34B9-4079-9FDD-97AA25E7981A}" dt="2022-05-26T04:26:40.034" v="18" actId="962"/>
        <pc:sldMkLst>
          <pc:docMk/>
          <pc:sldMk cId="729286318" sldId="266"/>
        </pc:sldMkLst>
        <pc:picChg chg="add mod">
          <ac:chgData name="Nicola Gray" userId="1f72fa5b-5ace-465d-8687-033ee34e627e" providerId="ADAL" clId="{371B9BF3-34B9-4079-9FDD-97AA25E7981A}" dt="2022-05-26T04:26:40.034" v="18" actId="962"/>
          <ac:picMkLst>
            <pc:docMk/>
            <pc:sldMk cId="729286318" sldId="266"/>
            <ac:picMk id="3" creationId="{993B9BF6-DAA2-4C3E-AF88-E5AA9913F80A}"/>
          </ac:picMkLst>
        </pc:picChg>
      </pc:sldChg>
      <pc:sldChg chg="add">
        <pc:chgData name="Nicola Gray" userId="1f72fa5b-5ace-465d-8687-033ee34e627e" providerId="ADAL" clId="{371B9BF3-34B9-4079-9FDD-97AA25E7981A}" dt="2022-05-26T04:27:25.466" v="19" actId="2890"/>
        <pc:sldMkLst>
          <pc:docMk/>
          <pc:sldMk cId="3250112448" sldId="267"/>
        </pc:sldMkLst>
      </pc:sldChg>
      <pc:sldChg chg="addSp modSp add mod ord">
        <pc:chgData name="Nicola Gray" userId="1f72fa5b-5ace-465d-8687-033ee34e627e" providerId="ADAL" clId="{371B9BF3-34B9-4079-9FDD-97AA25E7981A}" dt="2022-05-26T04:33:46.560" v="303"/>
        <pc:sldMkLst>
          <pc:docMk/>
          <pc:sldMk cId="2512649734" sldId="268"/>
        </pc:sldMkLst>
        <pc:spChg chg="add mod">
          <ac:chgData name="Nicola Gray" userId="1f72fa5b-5ace-465d-8687-033ee34e627e" providerId="ADAL" clId="{371B9BF3-34B9-4079-9FDD-97AA25E7981A}" dt="2022-05-26T04:33:20.090" v="302" actId="1036"/>
          <ac:spMkLst>
            <pc:docMk/>
            <pc:sldMk cId="2512649734" sldId="268"/>
            <ac:spMk id="4" creationId="{DDB8D184-E4A3-4381-91C1-2E07F2F5E5C0}"/>
          </ac:spMkLst>
        </pc:spChg>
        <pc:spChg chg="add mod">
          <ac:chgData name="Nicola Gray" userId="1f72fa5b-5ace-465d-8687-033ee34e627e" providerId="ADAL" clId="{371B9BF3-34B9-4079-9FDD-97AA25E7981A}" dt="2022-05-26T04:33:46.560" v="303"/>
          <ac:spMkLst>
            <pc:docMk/>
            <pc:sldMk cId="2512649734" sldId="268"/>
            <ac:spMk id="5" creationId="{EDAB5E6E-0C5B-4A12-91F4-31F990FDA526}"/>
          </ac:spMkLst>
        </pc:spChg>
      </pc:sldChg>
      <pc:sldChg chg="add del">
        <pc:chgData name="Nicola Gray" userId="1f72fa5b-5ace-465d-8687-033ee34e627e" providerId="ADAL" clId="{371B9BF3-34B9-4079-9FDD-97AA25E7981A}" dt="2022-05-26T04:31:56.087" v="286" actId="47"/>
        <pc:sldMkLst>
          <pc:docMk/>
          <pc:sldMk cId="1301106180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E3A5-C2C1-E248-A120-937046F96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3D40-B01D-F14E-B2A4-7DE8B92FD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BD426-CFD8-A441-99D6-D4E233DF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93D4-8472-9942-9284-6A589D26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63B1-A250-3249-BF11-5DE6EF5B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1F99-2E78-164A-AA3B-9E93E90C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9EED-81B9-D94A-9AA2-7D3A4843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A543-5924-F74C-8F1D-5B66C4C7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6EEA-6ED7-F84C-8BE9-2F5C409D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8473-8A68-4444-AB6C-04A44B69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8016-4FBF-1A44-9A71-0FBE3E5A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053DF-EEE2-9F4F-A8AD-9B78117E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A15B-5D89-F649-A3BC-6C1C9B71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25D17-1A8C-5640-9DDF-137AA314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35E0F-23BA-354C-9A92-4F677D7C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5525-7CA1-454E-ADED-F8D6C08C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DF16-6C93-784F-8AB4-D8883C70C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56F-C380-594A-AB7C-65EFFB02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3C95E-AD69-8A43-AF5B-88532EB9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E1C-1728-CB48-BEAD-19FFCA9D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A26A-1BD7-C741-B168-CB34E36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5459-7C01-9B46-BE8B-0920818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9270-F06B-6B4B-84B8-9C942347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E4254-DDF0-D640-AAAE-9F405EC21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2343D-90BA-914C-8BD2-6BB67CFD1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F6723-0FDF-9F4F-AB94-9F0ED6726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24724-480D-C649-9C2D-4342FE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7CD73-82B2-1441-A5D3-62EE2AC9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1DF0-2963-C34F-AE7E-1990766E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8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4785-EB66-C948-B56E-04F93001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A6019-7B7F-6B4B-AD55-DD39F1BF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E0FA9-6790-3743-B7D8-C34C6EB5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69D63-11E9-0B49-B387-CFECA385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AF9BA-0E71-8049-90FD-AB6AD5D7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96337-8B17-0742-AB44-2491F09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6218-F5E9-1240-810A-973E2DCE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E44-856A-8942-B534-DD7426F6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C956-BFCF-BA4B-A4D7-5028E890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342E7-657E-E642-8315-1D41829F7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9D6CB-A87C-AC47-AEAD-530D0B85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4B9C-754C-E141-B31B-704FB678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AEEBA-4AB0-5B48-BBD6-515C5FE2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91EF-3BED-7B4E-8903-26CB7E65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175586-FC6C-2E45-A565-7D950C854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3C4D-EB7B-F742-8D43-1F1C5FAA8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36492-A171-444A-83D3-40277709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05671-5653-5B45-B091-E4B080E9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73412-9685-4046-9951-C5DA818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4B08-FC55-B14C-8D0A-0898CA8F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BB2AD-1692-4346-9D68-CFBAC445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A310-777C-9C48-9CC1-E71F2BB0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C59A0-48AE-134A-836F-92305D20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32BF2-F6F9-3540-903D-5F27E4D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5DA25-DDF4-6940-BB17-2EDD951B9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5525-AED6-C04C-B62B-765950756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60A8-CC83-0B40-8BD5-53584546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B6829-5F3E-6F41-BD5F-6AC273DB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9E95-EEE3-EB40-BFCD-89465978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1B70D-0D92-DD41-910C-E322B7D4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7A6D7-F78D-3B4D-9336-F3EE05CE8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2AD2-61E5-A94D-9695-1DD9CA2D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5D18-0CC0-0345-89F4-E869D8DB1758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2A5D3-E0D0-FC43-8238-73D6F81F8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C9E07-248A-9641-9939-7CBE30CC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7B99-1F2F-C846-B05D-2EC0A18D4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source.wol.org/resource/OBS22/3-1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2045F064-F1F7-49CE-B7C6-6A83BD7DD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694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yellow, toy&#10;&#10;Description automatically generated">
            <a:extLst>
              <a:ext uri="{FF2B5EF4-FFF2-40B4-BE49-F238E27FC236}">
                <a16:creationId xmlns:a16="http://schemas.microsoft.com/office/drawing/2014/main" id="{7503B961-16CE-4EAF-920A-09181A363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9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96FB7B-2433-4EB9-866C-5AF5EE888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2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993B9BF6-DAA2-4C3E-AF88-E5AA9913F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BE3EAA4-96E8-4CF0-A42B-7AB4F0AC0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3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648B2-1023-2F4D-A155-2A83BF2E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5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PowerPoint slides for the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 Adaptation are found below.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choosing to use the </a:t>
            </a:r>
            <a:br>
              <a:rPr lang="en-US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 Adaptation portion of the lesson,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sure to modify the PowerPoint to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the Younger Adaptation visuals. </a:t>
            </a:r>
            <a:endParaRPr lang="en-US" sz="44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2045F064-F1F7-49CE-B7C6-6A83BD7DD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B8D184-E4A3-4381-91C1-2E07F2F5E5C0}"/>
              </a:ext>
            </a:extLst>
          </p:cNvPr>
          <p:cNvSpPr/>
          <p:nvPr/>
        </p:nvSpPr>
        <p:spPr>
          <a:xfrm>
            <a:off x="10282019" y="5965417"/>
            <a:ext cx="1524666" cy="476865"/>
          </a:xfrm>
          <a:prstGeom prst="roundRect">
            <a:avLst/>
          </a:prstGeom>
          <a:solidFill>
            <a:srgbClr val="FBBD83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EDAB5E6E-0C5B-4A12-91F4-31F990FDA526}"/>
              </a:ext>
            </a:extLst>
          </p:cNvPr>
          <p:cNvSpPr txBox="1"/>
          <p:nvPr/>
        </p:nvSpPr>
        <p:spPr>
          <a:xfrm>
            <a:off x="10403949" y="5965418"/>
            <a:ext cx="131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1</a:t>
            </a:r>
          </a:p>
        </p:txBody>
      </p:sp>
    </p:spTree>
    <p:extLst>
      <p:ext uri="{BB962C8B-B14F-4D97-AF65-F5344CB8AC3E}">
        <p14:creationId xmlns:p14="http://schemas.microsoft.com/office/powerpoint/2010/main" val="251264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1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F6EE1-CAFB-2A4D-B51E-F626C76B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0DC64-9CD1-3746-9E53-F94E33D2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63</Words>
  <Application>Microsoft Macintosh PowerPoint</Application>
  <PresentationFormat>Widescreen</PresentationFormat>
  <Paragraphs>6</Paragraphs>
  <Slides>12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Don Reichard</cp:lastModifiedBy>
  <cp:revision>10</cp:revision>
  <dcterms:created xsi:type="dcterms:W3CDTF">2021-06-01T12:57:39Z</dcterms:created>
  <dcterms:modified xsi:type="dcterms:W3CDTF">2022-12-06T15:42:52Z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952035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